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3"/>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274" r:id="rId31"/>
    <p:sldId id="275" r:id="rId32"/>
    <p:sldId id="300" r:id="rId33"/>
    <p:sldId id="301" r:id="rId34"/>
    <p:sldId id="302" r:id="rId35"/>
    <p:sldId id="303" r:id="rId36"/>
    <p:sldId id="304" r:id="rId37"/>
    <p:sldId id="305" r:id="rId38"/>
    <p:sldId id="276" r:id="rId39"/>
    <p:sldId id="277" r:id="rId40"/>
    <p:sldId id="306" r:id="rId41"/>
    <p:sldId id="307" r:id="rId42"/>
    <p:sldId id="278" r:id="rId43"/>
    <p:sldId id="279" r:id="rId44"/>
    <p:sldId id="280" r:id="rId45"/>
    <p:sldId id="281" r:id="rId46"/>
    <p:sldId id="285" r:id="rId47"/>
    <p:sldId id="261" r:id="rId48"/>
    <p:sldId id="284" r:id="rId49"/>
    <p:sldId id="286" r:id="rId50"/>
    <p:sldId id="287" r:id="rId51"/>
    <p:sldId id="262"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1" dt="2023-07-14T07:17:57.753"/>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7-14T07:34:16.379" v="212" actId="255"/>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6-22T03:01:31.668" v="241" actId="1076"/>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(Trello screenshot)</a:t>
            </a:r>
            <a:endParaRPr dirty="0"/>
          </a:p>
        </p:txBody>
      </p:sp>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 Test Plan (?and screenshot)</a:t>
            </a:r>
            <a:endParaRPr dirty="0"/>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(Trello screenshot)</a:t>
            </a:r>
            <a:endParaRPr dirty="0"/>
          </a:p>
        </p:txBody>
      </p:sp>
    </p:spTree>
    <p:extLst>
      <p:ext uri="{BB962C8B-B14F-4D97-AF65-F5344CB8AC3E}">
        <p14:creationId xmlns:p14="http://schemas.microsoft.com/office/powerpoint/2010/main" val="3240135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 Test Plan (?and screenshot)</a:t>
            </a:r>
            <a:endParaRPr dirty="0"/>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2040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1806</TotalTime>
  <Words>1408</Words>
  <Application>Microsoft Office PowerPoint</Application>
  <PresentationFormat>On-screen Show (16:9)</PresentationFormat>
  <Paragraphs>207</Paragraphs>
  <Slides>51</Slides>
  <Notes>36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51</vt:i4>
      </vt:variant>
    </vt:vector>
  </HeadingPairs>
  <TitlesOfParts>
    <vt:vector size="53"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5 (Trello screenshot)</vt:lpstr>
      <vt:lpstr>Component 5  - Test Plan (?and screenshot)</vt:lpstr>
      <vt:lpstr>Component 6 (Trello screenshot)</vt:lpstr>
      <vt:lpstr>Component 5  - Test Plan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150</cp:revision>
  <dcterms:modified xsi:type="dcterms:W3CDTF">2023-07-14T07:34:20Z</dcterms:modified>
</cp:coreProperties>
</file>